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30" autoAdjust="0"/>
    <p:restoredTop sz="94660"/>
  </p:normalViewPr>
  <p:slideViewPr>
    <p:cSldViewPr>
      <p:cViewPr varScale="1">
        <p:scale>
          <a:sx n="83" d="100"/>
          <a:sy n="83" d="100"/>
        </p:scale>
        <p:origin x="-4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ostokąt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ostokąt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ostokąt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ostokąt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ostokąt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Prostokąt zaokrąglony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Prostokąt zaokrąglony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B5B7F85-3462-4664-AA1D-DA30E74DF65B}" type="datetimeFigureOut">
              <a:rPr lang="pl-PL" smtClean="0"/>
              <a:pPr/>
              <a:t>2010-05-17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7876F76-5048-4B64-ACC3-5EA84FD5A76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B7F85-3462-4664-AA1D-DA30E74DF65B}" type="datetimeFigureOut">
              <a:rPr lang="pl-PL" smtClean="0"/>
              <a:pPr/>
              <a:t>2010-05-17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76F76-5048-4B64-ACC3-5EA84FD5A76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B7F85-3462-4664-AA1D-DA30E74DF65B}" type="datetimeFigureOut">
              <a:rPr lang="pl-PL" smtClean="0"/>
              <a:pPr/>
              <a:t>2010-05-17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76F76-5048-4B64-ACC3-5EA84FD5A76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B7F85-3462-4664-AA1D-DA30E74DF65B}" type="datetimeFigureOut">
              <a:rPr lang="pl-PL" smtClean="0"/>
              <a:pPr/>
              <a:t>2010-05-17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76F76-5048-4B64-ACC3-5EA84FD5A76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B7F85-3462-4664-AA1D-DA30E74DF65B}" type="datetimeFigureOut">
              <a:rPr lang="pl-PL" smtClean="0"/>
              <a:pPr/>
              <a:t>2010-05-17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76F76-5048-4B64-ACC3-5EA84FD5A76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B7F85-3462-4664-AA1D-DA30E74DF65B}" type="datetimeFigureOut">
              <a:rPr lang="pl-PL" smtClean="0"/>
              <a:pPr/>
              <a:t>2010-05-17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76F76-5048-4B64-ACC3-5EA84FD5A76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daty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B5B7F85-3462-4664-AA1D-DA30E74DF65B}" type="datetimeFigureOut">
              <a:rPr lang="pl-PL" smtClean="0"/>
              <a:pPr/>
              <a:t>2010-05-17</a:t>
            </a:fld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876F76-5048-4B64-ACC3-5EA84FD5A76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B5B7F85-3462-4664-AA1D-DA30E74DF65B}" type="datetimeFigureOut">
              <a:rPr lang="pl-PL" smtClean="0"/>
              <a:pPr/>
              <a:t>2010-05-17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7876F76-5048-4B64-ACC3-5EA84FD5A76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B7F85-3462-4664-AA1D-DA30E74DF65B}" type="datetimeFigureOut">
              <a:rPr lang="pl-PL" smtClean="0"/>
              <a:pPr/>
              <a:t>2010-05-17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76F76-5048-4B64-ACC3-5EA84FD5A76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B7F85-3462-4664-AA1D-DA30E74DF65B}" type="datetimeFigureOut">
              <a:rPr lang="pl-PL" smtClean="0"/>
              <a:pPr/>
              <a:t>2010-05-17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76F76-5048-4B64-ACC3-5EA84FD5A76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B7F85-3462-4664-AA1D-DA30E74DF65B}" type="datetimeFigureOut">
              <a:rPr lang="pl-PL" smtClean="0"/>
              <a:pPr/>
              <a:t>2010-05-17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76F76-5048-4B64-ACC3-5EA84FD5A76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ostokąt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ostokąt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ostokąt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ostokąt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ostokąt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ostokąt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ostokąt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B5B7F85-3462-4664-AA1D-DA30E74DF65B}" type="datetimeFigureOut">
              <a:rPr lang="pl-PL" smtClean="0"/>
              <a:pPr/>
              <a:t>2010-05-17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7876F76-5048-4B64-ACC3-5EA84FD5A76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9.xml"/><Relationship Id="rId1" Type="http://schemas.openxmlformats.org/officeDocument/2006/relationships/audio" Target="file:///C:\Documents%20and%20Settings\marczewski\Pulpit\NTUE\playlist.m3u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00034" y="2500306"/>
            <a:ext cx="7400948" cy="1085854"/>
          </a:xfrm>
        </p:spPr>
        <p:txBody>
          <a:bodyPr>
            <a:normAutofit/>
          </a:bodyPr>
          <a:lstStyle/>
          <a:p>
            <a:r>
              <a:rPr lang="pl-PL" sz="4800" dirty="0" smtClean="0">
                <a:latin typeface="Arial Black" pitchFamily="34" charset="0"/>
              </a:rPr>
              <a:t>Poeci i dziennikarze</a:t>
            </a:r>
            <a:endParaRPr lang="pl-PL" sz="4800" dirty="0">
              <a:latin typeface="Arial Black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czyli amatorscy twórcy kultury na terenie naszej gminy</a:t>
            </a:r>
            <a:endParaRPr lang="pl-PL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714348" y="1500174"/>
            <a:ext cx="75724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i="1" dirty="0" smtClean="0">
                <a:solidFill>
                  <a:schemeClr val="accent2">
                    <a:lumMod val="50000"/>
                  </a:schemeClr>
                </a:solidFill>
              </a:rPr>
              <a:t>     Nasza grupa, która składała się z Ewy Marczewskiej, Agnieszki Kaczan i Adriana Omelańskiego, miała za zadanie przybliżyć postacie, którzy w sposób amatorski zajmują się tworzeniem kultury na terenie naszej gminy.</a:t>
            </a:r>
          </a:p>
          <a:p>
            <a:pPr algn="just"/>
            <a:r>
              <a:rPr lang="pl-PL" sz="2800" i="1" dirty="0" smtClean="0">
                <a:solidFill>
                  <a:schemeClr val="accent2">
                    <a:lumMod val="50000"/>
                  </a:schemeClr>
                </a:solidFill>
              </a:rPr>
              <a:t>   Dotarliśmy do kilku osób, które zajmują się pisaniem wierszy, bądź reportaży i od nich, oraz ich bliskich dowiedzieliśmy się wielu informacji na temat tego, czym się zajmują.</a:t>
            </a:r>
            <a:endParaRPr lang="pl-PL" sz="28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4333401" y="-1404499"/>
            <a:ext cx="586803" cy="4681637"/>
          </a:xfrm>
        </p:spPr>
        <p:txBody>
          <a:bodyPr>
            <a:noAutofit/>
          </a:bodyPr>
          <a:lstStyle/>
          <a:p>
            <a:r>
              <a:rPr lang="pl-PL" sz="2800" dirty="0" smtClean="0">
                <a:latin typeface="Century Gothic" pitchFamily="34" charset="0"/>
              </a:rPr>
              <a:t>Pani Ewa Skarbek z Różyny</a:t>
            </a:r>
            <a:endParaRPr lang="pl-PL" sz="2800" dirty="0">
              <a:latin typeface="Century Gothic" pitchFamily="34" charset="0"/>
            </a:endParaRPr>
          </a:p>
        </p:txBody>
      </p:sp>
      <p:pic>
        <p:nvPicPr>
          <p:cNvPr id="5" name="Symbol zastępczy obrazu 4" descr="ewaskarbek.jpe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4923" b="14923"/>
          <a:stretch>
            <a:fillRect/>
          </a:stretch>
        </p:blipFill>
        <p:spPr>
          <a:xfrm>
            <a:off x="214282" y="1571612"/>
            <a:ext cx="4115605" cy="4357718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00562" y="1428736"/>
            <a:ext cx="4357718" cy="5072098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sz="1400" i="1" dirty="0" smtClean="0">
                <a:solidFill>
                  <a:schemeClr val="accent2">
                    <a:lumMod val="50000"/>
                  </a:schemeClr>
                </a:solidFill>
              </a:rPr>
              <a:t>   </a:t>
            </a:r>
            <a:r>
              <a:rPr lang="pl-PL" sz="1400" dirty="0" smtClean="0">
                <a:solidFill>
                  <a:schemeClr val="accent2">
                    <a:lumMod val="50000"/>
                  </a:schemeClr>
                </a:solidFill>
              </a:rPr>
              <a:t>Pani Ewa Skarbek z Różyny to jedna z naszych gminnych poetek. Na swoim blogu internetowym </a:t>
            </a:r>
            <a:r>
              <a:rPr lang="pl-PL" sz="1400" dirty="0" err="1" smtClean="0">
                <a:solidFill>
                  <a:schemeClr val="accent2">
                    <a:lumMod val="50000"/>
                  </a:schemeClr>
                </a:solidFill>
              </a:rPr>
              <a:t>PerłyIKoronki</a:t>
            </a:r>
            <a:r>
              <a:rPr lang="pl-PL" sz="1400" dirty="0" smtClean="0">
                <a:solidFill>
                  <a:schemeClr val="accent2">
                    <a:lumMod val="50000"/>
                  </a:schemeClr>
                </a:solidFill>
              </a:rPr>
              <a:t> publikuje swoją twórczość. Sama pisze o sobie tak:</a:t>
            </a:r>
            <a:r>
              <a:rPr lang="pl-PL" sz="1400" i="1" dirty="0" smtClean="0">
                <a:solidFill>
                  <a:schemeClr val="accent2">
                    <a:lumMod val="50000"/>
                  </a:schemeClr>
                </a:solidFill>
              </a:rPr>
              <a:t> „Jestem osobą niepełnosprawną od urodzenia. Poruszam się na wózku inwalidzkim. Pisanie to mój sposób na życie”. </a:t>
            </a:r>
          </a:p>
          <a:p>
            <a:pPr algn="just"/>
            <a:endParaRPr lang="pl-PL" sz="14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pl-PL" sz="1400" dirty="0" smtClean="0">
                <a:solidFill>
                  <a:schemeClr val="accent2">
                    <a:lumMod val="50000"/>
                  </a:schemeClr>
                </a:solidFill>
              </a:rPr>
              <a:t>Na pytanie co jest jej inspiracją odpowiada: </a:t>
            </a:r>
            <a:r>
              <a:rPr lang="pl-PL" sz="1400" i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pl-PL" sz="1400" i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400" i="1" dirty="0" smtClean="0">
                <a:solidFill>
                  <a:schemeClr val="accent2">
                    <a:lumMod val="50000"/>
                  </a:schemeClr>
                </a:solidFill>
              </a:rPr>
              <a:t>„Inspiracją do napisania wiersza może być wszystko – mój stan wewnętrzny (gniew, ból, radość, miłość), zwykły spacer w słoneczny dzień… Na kartkę przelewam to, czego nie mieszczę w sobie. To obrazy, emocje, ludzie. Wydaje mi się też, że jest to dziękczynienie Panu Bogu. To On nam daje talenty. Mimo wszystko, bardzo dużo otrzymuję z Nieba.”</a:t>
            </a:r>
          </a:p>
          <a:p>
            <a:pPr algn="just"/>
            <a:endParaRPr lang="pl-PL" sz="14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pl-PL" sz="1400" dirty="0" smtClean="0">
                <a:solidFill>
                  <a:schemeClr val="accent2">
                    <a:lumMod val="50000"/>
                  </a:schemeClr>
                </a:solidFill>
              </a:rPr>
              <a:t>Pani Ewa zaczęła pisać kiedy miała szesnaście lat. Swoją twórczość publikowała wcześniej w prasie (m.in. w Kalendarzu Opolskim i Kurierze Brzeskim). Jak sama mówi lubi to, co robi, ponieważ jej wiersze są jak jej własne dzieci. </a:t>
            </a:r>
          </a:p>
          <a:p>
            <a:pPr algn="just"/>
            <a:endParaRPr lang="pl-PL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pl-PL" sz="1400" dirty="0" smtClean="0">
                <a:solidFill>
                  <a:schemeClr val="accent2">
                    <a:lumMod val="50000"/>
                  </a:schemeClr>
                </a:solidFill>
              </a:rPr>
              <a:t>Do tej pory p. Skarbek wydała jeden tomik zatytułowany „ Jestem kroplą rosy”. Jej twórczość została doceniona kilkoma nagrodami, brała również udział w wielu spotkaniach literackich.</a:t>
            </a:r>
          </a:p>
          <a:p>
            <a:pPr algn="just"/>
            <a:endParaRPr lang="pl-PL" sz="14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endParaRPr lang="pl-PL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4500562" y="1428736"/>
            <a:ext cx="4357718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 </a:t>
            </a:r>
            <a:r>
              <a:rPr lang="pl-PL" sz="1400" dirty="0" smtClean="0">
                <a:solidFill>
                  <a:schemeClr val="accent2">
                    <a:lumMod val="50000"/>
                  </a:schemeClr>
                </a:solidFill>
              </a:rPr>
              <a:t>Oto wiersz, który szczególnie nam się spodobał:</a:t>
            </a:r>
          </a:p>
          <a:p>
            <a:pPr algn="ctr"/>
            <a:endParaRPr lang="pl-PL" sz="1400" dirty="0" smtClean="0"/>
          </a:p>
          <a:p>
            <a:pPr algn="ctr"/>
            <a:r>
              <a:rPr lang="pl-PL" sz="1400" i="1" dirty="0" smtClean="0">
                <a:solidFill>
                  <a:schemeClr val="accent2">
                    <a:lumMod val="50000"/>
                  </a:schemeClr>
                </a:solidFill>
              </a:rPr>
              <a:t>„</a:t>
            </a:r>
            <a:r>
              <a:rPr lang="pl-PL" sz="1400" i="1" dirty="0">
                <a:solidFill>
                  <a:schemeClr val="accent2">
                    <a:lumMod val="50000"/>
                  </a:schemeClr>
                </a:solidFill>
              </a:rPr>
              <a:t>Barwy Ziemi 6 VI 1983” </a:t>
            </a:r>
            <a:br>
              <a:rPr lang="pl-PL" sz="14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400" i="1" dirty="0">
                <a:solidFill>
                  <a:schemeClr val="accent2">
                    <a:lumMod val="50000"/>
                  </a:schemeClr>
                </a:solidFill>
              </a:rPr>
              <a:t>  </a:t>
            </a:r>
            <a:br>
              <a:rPr lang="pl-PL" sz="14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400" i="1" dirty="0">
                <a:solidFill>
                  <a:schemeClr val="accent2">
                    <a:lumMod val="50000"/>
                  </a:schemeClr>
                </a:solidFill>
              </a:rPr>
              <a:t>Oto jest świat, ten malarz nieszczęśliwy, </a:t>
            </a:r>
            <a:br>
              <a:rPr lang="pl-PL" sz="14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400" i="1" dirty="0">
                <a:solidFill>
                  <a:schemeClr val="accent2">
                    <a:lumMod val="50000"/>
                  </a:schemeClr>
                </a:solidFill>
              </a:rPr>
              <a:t>Co swą planetę zdobi barw tysiącem, </a:t>
            </a:r>
            <a:br>
              <a:rPr lang="pl-PL" sz="14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400" i="1" dirty="0">
                <a:solidFill>
                  <a:schemeClr val="accent2">
                    <a:lumMod val="50000"/>
                  </a:schemeClr>
                </a:solidFill>
              </a:rPr>
              <a:t>By namalować wierny portret Ziemi. </a:t>
            </a:r>
            <a:br>
              <a:rPr lang="pl-PL" sz="14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400" i="1" dirty="0">
                <a:solidFill>
                  <a:schemeClr val="accent2">
                    <a:lumMod val="50000"/>
                  </a:schemeClr>
                </a:solidFill>
              </a:rPr>
              <a:t>A Ziemia… O zmilknijcie bogi. </a:t>
            </a:r>
            <a:br>
              <a:rPr lang="pl-PL" sz="14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400" i="1" dirty="0">
                <a:solidFill>
                  <a:schemeClr val="accent2">
                    <a:lumMod val="50000"/>
                  </a:schemeClr>
                </a:solidFill>
              </a:rPr>
              <a:t>Z której by strony nie patrzeć, jak mierzyć. </a:t>
            </a:r>
            <a:br>
              <a:rPr lang="pl-PL" sz="14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400" i="1" dirty="0">
                <a:solidFill>
                  <a:schemeClr val="accent2">
                    <a:lumMod val="50000"/>
                  </a:schemeClr>
                </a:solidFill>
              </a:rPr>
              <a:t>Nieposkromiona, dzika panna młoda. </a:t>
            </a:r>
            <a:br>
              <a:rPr lang="pl-PL" sz="14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400" i="1" dirty="0">
                <a:solidFill>
                  <a:schemeClr val="accent2">
                    <a:lumMod val="50000"/>
                  </a:schemeClr>
                </a:solidFill>
              </a:rPr>
              <a:t>Milionem sukien zdobiąca swe ciało. </a:t>
            </a:r>
            <a:br>
              <a:rPr lang="pl-PL" sz="14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400" i="1" dirty="0">
                <a:solidFill>
                  <a:schemeClr val="accent2">
                    <a:lumMod val="50000"/>
                  </a:schemeClr>
                </a:solidFill>
              </a:rPr>
              <a:t>Ona we włosy zaplata widnokrąg, </a:t>
            </a:r>
            <a:br>
              <a:rPr lang="pl-PL" sz="14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400" i="1" dirty="0">
                <a:solidFill>
                  <a:schemeClr val="accent2">
                    <a:lumMod val="50000"/>
                  </a:schemeClr>
                </a:solidFill>
              </a:rPr>
              <a:t>A warkocz wiąże czterema wiatrami. </a:t>
            </a:r>
            <a:br>
              <a:rPr lang="pl-PL" sz="14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400" i="1" dirty="0">
                <a:solidFill>
                  <a:schemeClr val="accent2">
                    <a:lumMod val="50000"/>
                  </a:schemeClr>
                </a:solidFill>
              </a:rPr>
              <a:t>Wesołość smutkiem ociera jak chustą. </a:t>
            </a:r>
            <a:br>
              <a:rPr lang="pl-PL" sz="14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400" i="1" dirty="0">
                <a:solidFill>
                  <a:schemeClr val="accent2">
                    <a:lumMod val="50000"/>
                  </a:schemeClr>
                </a:solidFill>
              </a:rPr>
              <a:t>Smutek radością osłania jak płaszczem. </a:t>
            </a:r>
            <a:br>
              <a:rPr lang="pl-PL" sz="14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400" i="1" dirty="0">
                <a:solidFill>
                  <a:schemeClr val="accent2">
                    <a:lumMod val="50000"/>
                  </a:schemeClr>
                </a:solidFill>
              </a:rPr>
              <a:t>I kwitnie, pełna dziewiczego piękna, </a:t>
            </a:r>
            <a:br>
              <a:rPr lang="pl-PL" sz="14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400" i="1" dirty="0">
                <a:solidFill>
                  <a:schemeClr val="accent2">
                    <a:lumMod val="50000"/>
                  </a:schemeClr>
                </a:solidFill>
              </a:rPr>
              <a:t>Ciągle niczyja… </a:t>
            </a:r>
            <a:br>
              <a:rPr lang="pl-PL" sz="14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400" i="1" dirty="0">
                <a:solidFill>
                  <a:schemeClr val="accent2">
                    <a:lumMod val="50000"/>
                  </a:schemeClr>
                </a:solidFill>
              </a:rPr>
              <a:t>Jest wspólną własnością.</a:t>
            </a:r>
            <a:endParaRPr lang="pl-PL" sz="14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4" grpId="1" build="p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4476277" y="-1475937"/>
            <a:ext cx="586803" cy="4681637"/>
          </a:xfrm>
        </p:spPr>
        <p:txBody>
          <a:bodyPr>
            <a:normAutofit/>
          </a:bodyPr>
          <a:lstStyle/>
          <a:p>
            <a:r>
              <a:rPr lang="pl-PL" sz="2800" dirty="0" smtClean="0">
                <a:latin typeface="Century Gothic" pitchFamily="34" charset="0"/>
              </a:rPr>
              <a:t>Justyna </a:t>
            </a:r>
            <a:r>
              <a:rPr lang="pl-PL" sz="2800" dirty="0" err="1" smtClean="0">
                <a:latin typeface="Century Gothic" pitchFamily="34" charset="0"/>
              </a:rPr>
              <a:t>Ziobrowska</a:t>
            </a:r>
            <a:endParaRPr lang="pl-PL" sz="2800" dirty="0">
              <a:latin typeface="Century Gothic" pitchFamily="34" charset="0"/>
            </a:endParaRPr>
          </a:p>
        </p:txBody>
      </p:sp>
      <p:pic>
        <p:nvPicPr>
          <p:cNvPr id="5" name="Symbol zastępczy obrazu 4" descr="992ec57aa9.jpe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5301" b="15301"/>
          <a:stretch>
            <a:fillRect/>
          </a:stretch>
        </p:blipFill>
        <p:spPr>
          <a:xfrm>
            <a:off x="357158" y="1785908"/>
            <a:ext cx="4000528" cy="4000528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643438" y="1357298"/>
            <a:ext cx="4214842" cy="5357850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sz="1600" dirty="0" smtClean="0">
                <a:solidFill>
                  <a:schemeClr val="accent2">
                    <a:lumMod val="50000"/>
                  </a:schemeClr>
                </a:solidFill>
              </a:rPr>
              <a:t>  Justyna </a:t>
            </a:r>
            <a:r>
              <a:rPr lang="pl-PL" sz="1600" dirty="0" err="1" smtClean="0">
                <a:solidFill>
                  <a:schemeClr val="accent2">
                    <a:lumMod val="50000"/>
                  </a:schemeClr>
                </a:solidFill>
              </a:rPr>
              <a:t>Ziobrowska</a:t>
            </a:r>
            <a:r>
              <a:rPr lang="pl-PL" sz="1600" dirty="0" smtClean="0">
                <a:solidFill>
                  <a:schemeClr val="accent2">
                    <a:lumMod val="50000"/>
                  </a:schemeClr>
                </a:solidFill>
              </a:rPr>
              <a:t> to nastoletnia absolwentka naszego Gimnazjum w Lewinie Brzeskim. Jak sama mówi, od kilku lat zaprzestała pisania wierszy, nie wyklucza jednak, że powróci do tworzenia, ponieważ uwielbia pisać. </a:t>
            </a:r>
          </a:p>
          <a:p>
            <a:pPr algn="just"/>
            <a:endParaRPr lang="pl-PL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pl-PL" sz="1600" dirty="0" smtClean="0">
                <a:solidFill>
                  <a:schemeClr val="accent2">
                    <a:lumMod val="50000"/>
                  </a:schemeClr>
                </a:solidFill>
              </a:rPr>
              <a:t>Zaczęła pisać w 2002 roku i przez pięć lat poświęcała się swojej pasji, potem jednak ją porzuciła z powodu braku czasu.  Na pytanie co lubi w pisaniu odpowiada: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i="1" dirty="0" smtClean="0">
                <a:solidFill>
                  <a:schemeClr val="accent2">
                    <a:lumMod val="50000"/>
                  </a:schemeClr>
                </a:solidFill>
              </a:rPr>
              <a:t>„Zdecydowanie wolność słowa, jeżeli mogę to tak nazwać. To ja decyduję o tym, co i w jaki sposób piszę.”</a:t>
            </a:r>
            <a:r>
              <a:rPr lang="pl-PL" sz="1600" dirty="0" smtClean="0"/>
              <a:t> </a:t>
            </a:r>
          </a:p>
          <a:p>
            <a:pPr algn="just"/>
            <a:endParaRPr lang="pl-PL" sz="1600" dirty="0" smtClean="0"/>
          </a:p>
          <a:p>
            <a:pPr algn="just"/>
            <a:r>
              <a:rPr lang="pl-PL" sz="1600" dirty="0" smtClean="0">
                <a:solidFill>
                  <a:schemeClr val="accent2">
                    <a:lumMod val="50000"/>
                  </a:schemeClr>
                </a:solidFill>
              </a:rPr>
              <a:t>Swoje wiersze publikowała początkowo w gazetkach szkolnych, potem wydała również swój tomik wierszy.</a:t>
            </a:r>
          </a:p>
          <a:p>
            <a:pPr algn="just"/>
            <a:endParaRPr lang="pl-PL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pl-PL" sz="1600" dirty="0" smtClean="0">
                <a:solidFill>
                  <a:schemeClr val="accent2">
                    <a:lumMod val="50000"/>
                  </a:schemeClr>
                </a:solidFill>
              </a:rPr>
              <a:t>Jak sama mówi pisze o  życiu codziennym, o tym, co przeżywają bliskie jej osoby. </a:t>
            </a:r>
          </a:p>
          <a:p>
            <a:pPr algn="just"/>
            <a:r>
              <a:rPr lang="pl-PL" sz="1600" dirty="0" smtClean="0">
                <a:solidFill>
                  <a:schemeClr val="accent2">
                    <a:lumMod val="50000"/>
                  </a:schemeClr>
                </a:solidFill>
              </a:rPr>
              <a:t>Za swój największy sukces odbiera wydanie własnego tomiku wierszy przez wydawnictwo „Iskierka”.</a:t>
            </a:r>
          </a:p>
          <a:p>
            <a:pPr algn="just"/>
            <a:endParaRPr lang="pl-PL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endParaRPr lang="pl-PL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endParaRPr lang="pl-PL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endParaRPr lang="pl-PL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endParaRPr lang="pl-PL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4714876" y="1428736"/>
            <a:ext cx="400052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>
                <a:solidFill>
                  <a:schemeClr val="accent2">
                    <a:lumMod val="50000"/>
                  </a:schemeClr>
                </a:solidFill>
              </a:rPr>
              <a:t>Oto jeden z wierszy Justyny:</a:t>
            </a:r>
          </a:p>
          <a:p>
            <a:endParaRPr lang="pl-PL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pl-PL" i="1" dirty="0">
                <a:solidFill>
                  <a:schemeClr val="accent2">
                    <a:lumMod val="50000"/>
                  </a:schemeClr>
                </a:solidFill>
              </a:rPr>
              <a:t>"Iskierka"   </a:t>
            </a:r>
            <a:br>
              <a:rPr lang="pl-PL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i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pl-PL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i="1" dirty="0" err="1">
                <a:solidFill>
                  <a:schemeClr val="accent2">
                    <a:lumMod val="50000"/>
                  </a:schemeClr>
                </a:solidFill>
              </a:rPr>
              <a:t>Iskierka</a:t>
            </a:r>
            <a:r>
              <a:rPr lang="pl-PL" i="1" dirty="0">
                <a:solidFill>
                  <a:schemeClr val="accent2">
                    <a:lumMod val="50000"/>
                  </a:schemeClr>
                </a:solidFill>
              </a:rPr>
              <a:t> z płomieni czerwonych </a:t>
            </a:r>
            <a:br>
              <a:rPr lang="pl-PL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i="1" dirty="0">
                <a:solidFill>
                  <a:schemeClr val="accent2">
                    <a:lumMod val="50000"/>
                  </a:schemeClr>
                </a:solidFill>
              </a:rPr>
              <a:t>uparcie do przodu wciąż gna. </a:t>
            </a:r>
            <a:br>
              <a:rPr lang="pl-PL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i="1" dirty="0">
                <a:solidFill>
                  <a:schemeClr val="accent2">
                    <a:lumMod val="50000"/>
                  </a:schemeClr>
                </a:solidFill>
              </a:rPr>
              <a:t>Podnosząc się szybko, gdy traci, </a:t>
            </a:r>
            <a:br>
              <a:rPr lang="pl-PL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i="1" dirty="0">
                <a:solidFill>
                  <a:schemeClr val="accent2">
                    <a:lumMod val="50000"/>
                  </a:schemeClr>
                </a:solidFill>
              </a:rPr>
              <a:t>gotowa już staje w drzwiach. </a:t>
            </a:r>
            <a:br>
              <a:rPr lang="pl-PL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i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pl-PL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i="1" dirty="0">
                <a:solidFill>
                  <a:schemeClr val="accent2">
                    <a:lumMod val="50000"/>
                  </a:schemeClr>
                </a:solidFill>
              </a:rPr>
              <a:t>I słyszy znów szepty i słowa. </a:t>
            </a:r>
            <a:br>
              <a:rPr lang="pl-PL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i="1" dirty="0">
                <a:solidFill>
                  <a:schemeClr val="accent2">
                    <a:lumMod val="50000"/>
                  </a:schemeClr>
                </a:solidFill>
              </a:rPr>
              <a:t>Buduje z nich ciąg dalszych dat. </a:t>
            </a:r>
            <a:br>
              <a:rPr lang="pl-PL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i="1" dirty="0">
                <a:solidFill>
                  <a:schemeClr val="accent2">
                    <a:lumMod val="50000"/>
                  </a:schemeClr>
                </a:solidFill>
              </a:rPr>
              <a:t>Nowa powstaje droga. </a:t>
            </a:r>
            <a:br>
              <a:rPr lang="pl-PL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i="1" dirty="0">
                <a:solidFill>
                  <a:schemeClr val="accent2">
                    <a:lumMod val="50000"/>
                  </a:schemeClr>
                </a:solidFill>
              </a:rPr>
              <a:t>Siły dodaje wiatr. </a:t>
            </a:r>
            <a:br>
              <a:rPr lang="pl-PL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i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pl-PL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i="1" dirty="0">
                <a:solidFill>
                  <a:schemeClr val="accent2">
                    <a:lumMod val="50000"/>
                  </a:schemeClr>
                </a:solidFill>
              </a:rPr>
              <a:t>Iskierka z płomieni czerwonych. </a:t>
            </a:r>
            <a:br>
              <a:rPr lang="pl-PL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i="1" dirty="0">
                <a:solidFill>
                  <a:schemeClr val="accent2">
                    <a:lumMod val="50000"/>
                  </a:schemeClr>
                </a:solidFill>
              </a:rPr>
              <a:t>Iskierka nadziei, barw. </a:t>
            </a:r>
            <a:br>
              <a:rPr lang="pl-PL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i="1" dirty="0">
                <a:solidFill>
                  <a:schemeClr val="accent2">
                    <a:lumMod val="50000"/>
                  </a:schemeClr>
                </a:solidFill>
              </a:rPr>
              <a:t>W jej światło wpatrzone oczy, </a:t>
            </a:r>
            <a:br>
              <a:rPr lang="pl-PL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i="1" dirty="0">
                <a:solidFill>
                  <a:schemeClr val="accent2">
                    <a:lumMod val="50000"/>
                  </a:schemeClr>
                </a:solidFill>
              </a:rPr>
              <a:t>zegar cofa czas..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4" grpId="1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4547715" y="-1475937"/>
            <a:ext cx="586803" cy="4681637"/>
          </a:xfrm>
        </p:spPr>
        <p:txBody>
          <a:bodyPr>
            <a:normAutofit/>
          </a:bodyPr>
          <a:lstStyle/>
          <a:p>
            <a:r>
              <a:rPr lang="pl-PL" sz="3200" dirty="0" smtClean="0">
                <a:latin typeface="Century Gothic" pitchFamily="34" charset="0"/>
              </a:rPr>
              <a:t>Agnieszka Kaczan</a:t>
            </a:r>
            <a:endParaRPr lang="pl-PL" sz="3200" dirty="0">
              <a:latin typeface="Century Gothic" pitchFamily="34" charset="0"/>
            </a:endParaRPr>
          </a:p>
        </p:txBody>
      </p:sp>
      <p:pic>
        <p:nvPicPr>
          <p:cNvPr id="5" name="Symbol zastępczy obrazu 4" descr="f23d10c213.jpe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4633" b="14633"/>
          <a:stretch>
            <a:fillRect/>
          </a:stretch>
        </p:blipFill>
        <p:spPr>
          <a:xfrm>
            <a:off x="428596" y="1357298"/>
            <a:ext cx="4189413" cy="4000500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857752" y="1357298"/>
            <a:ext cx="4000528" cy="492922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sz="1700" dirty="0" smtClean="0">
                <a:solidFill>
                  <a:schemeClr val="accent2">
                    <a:lumMod val="50000"/>
                  </a:schemeClr>
                </a:solidFill>
              </a:rPr>
              <a:t>  Agnieszka Kaczan to uczennica naszego gimnazjum i poetka- amatorka. Za swoją twórczość była parę razy nagradzana w regionalnych konkursach.  Swój pierwszy wiersz napisała w piątej klasie szkoły podstawowej. Jak sama twierdzi zaczęła pisać przypadkiem kiedy to w szkole odbywał się konkurs, w którym zajęła II miejsce. Obecnie swoje wiersze zamieszcza w szkolnych gazetkach, ale pisze głównie dla siebie, do tzw. szuflady. </a:t>
            </a:r>
          </a:p>
          <a:p>
            <a:pPr algn="just"/>
            <a:endParaRPr lang="pl-PL" sz="17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pl-PL" sz="1700" dirty="0" smtClean="0">
                <a:solidFill>
                  <a:schemeClr val="accent2">
                    <a:lumMod val="50000"/>
                  </a:schemeClr>
                </a:solidFill>
              </a:rPr>
              <a:t>Jak sama mówi lubi pisać, bo </a:t>
            </a:r>
            <a:r>
              <a:rPr lang="pl-PL" sz="1700" i="1" dirty="0" smtClean="0">
                <a:solidFill>
                  <a:schemeClr val="accent2">
                    <a:lumMod val="50000"/>
                  </a:schemeClr>
                </a:solidFill>
              </a:rPr>
              <a:t>„mogę coś powiedzieć bez wstydu, bo przecież, jeśli nie chcę, nikt nie przeczyta mojej pracy i o niczym się nie dowie.”  </a:t>
            </a:r>
          </a:p>
          <a:p>
            <a:pPr algn="just"/>
            <a:endParaRPr lang="pl-PL" sz="17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pl-PL" sz="1700" dirty="0" smtClean="0">
                <a:solidFill>
                  <a:schemeClr val="accent2">
                    <a:lumMod val="50000"/>
                  </a:schemeClr>
                </a:solidFill>
              </a:rPr>
              <a:t>Swoją twórczość jednym zdaniem określa w jednym zdaniu określa w następujący sposób: „Moja twórczość to nic wielkiego, ot takie tam zapisy uczuć i marzeń.”</a:t>
            </a:r>
          </a:p>
          <a:p>
            <a:pPr algn="just"/>
            <a:endParaRPr lang="pl-PL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pl-PL" sz="1600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929190" y="1285860"/>
            <a:ext cx="385765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>
                <a:solidFill>
                  <a:schemeClr val="accent2">
                    <a:lumMod val="50000"/>
                  </a:schemeClr>
                </a:solidFill>
              </a:rPr>
              <a:t>  A oto fragment jej ulubionego wiersza: </a:t>
            </a:r>
          </a:p>
          <a:p>
            <a:pPr algn="ctr"/>
            <a:endParaRPr lang="pl-PL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pl-PL" i="1" dirty="0">
                <a:solidFill>
                  <a:schemeClr val="accent2">
                    <a:lumMod val="50000"/>
                  </a:schemeClr>
                </a:solidFill>
              </a:rPr>
              <a:t>„Moja poezja” 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  </a:t>
            </a:r>
            <a:br>
              <a:rPr lang="pl-PL" dirty="0"/>
            </a:br>
            <a:r>
              <a:rPr lang="pl-PL" i="1" dirty="0">
                <a:solidFill>
                  <a:schemeClr val="accent2">
                    <a:lumMod val="50000"/>
                  </a:schemeClr>
                </a:solidFill>
              </a:rPr>
              <a:t>Wybaczcie, że bawię się w poetę </a:t>
            </a:r>
            <a:br>
              <a:rPr lang="pl-PL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i="1" dirty="0">
                <a:solidFill>
                  <a:schemeClr val="accent2">
                    <a:lumMod val="50000"/>
                  </a:schemeClr>
                </a:solidFill>
              </a:rPr>
              <a:t>I piszę o </a:t>
            </a:r>
            <a:r>
              <a:rPr lang="pl-PL" i="1" dirty="0" err="1" smtClean="0">
                <a:solidFill>
                  <a:schemeClr val="accent2">
                    <a:lumMod val="50000"/>
                  </a:schemeClr>
                </a:solidFill>
              </a:rPr>
              <a:t>nicowszystkim</a:t>
            </a:r>
            <a:r>
              <a:rPr lang="pl-PL" i="1" dirty="0">
                <a:solidFill>
                  <a:schemeClr val="accent2">
                    <a:lumMod val="50000"/>
                  </a:schemeClr>
                </a:solidFill>
              </a:rPr>
              <a:t>. </a:t>
            </a:r>
            <a:br>
              <a:rPr lang="pl-PL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i="1" dirty="0">
                <a:solidFill>
                  <a:schemeClr val="accent2">
                    <a:lumMod val="50000"/>
                  </a:schemeClr>
                </a:solidFill>
              </a:rPr>
              <a:t>Przepraszam, że naiwnie </a:t>
            </a:r>
            <a:br>
              <a:rPr lang="pl-PL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i="1" dirty="0">
                <a:solidFill>
                  <a:schemeClr val="accent2">
                    <a:lumMod val="50000"/>
                  </a:schemeClr>
                </a:solidFill>
              </a:rPr>
              <a:t>Łączę słowa z uśmiechem, </a:t>
            </a:r>
            <a:br>
              <a:rPr lang="pl-PL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i="1" dirty="0">
                <a:solidFill>
                  <a:schemeClr val="accent2">
                    <a:lumMod val="50000"/>
                  </a:schemeClr>
                </a:solidFill>
              </a:rPr>
              <a:t>Szukając ich sensu </a:t>
            </a:r>
            <a:br>
              <a:rPr lang="pl-PL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i="1" dirty="0">
                <a:solidFill>
                  <a:schemeClr val="accent2">
                    <a:lumMod val="50000"/>
                  </a:schemeClr>
                </a:solidFill>
              </a:rPr>
              <a:t>I że próbuję opisać tę noc, </a:t>
            </a:r>
            <a:br>
              <a:rPr lang="pl-PL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i="1" dirty="0">
                <a:solidFill>
                  <a:schemeClr val="accent2">
                    <a:lumMod val="50000"/>
                  </a:schemeClr>
                </a:solidFill>
              </a:rPr>
              <a:t>I jak siedzę teraz na miękkim cytrynowym łóżku, </a:t>
            </a:r>
            <a:br>
              <a:rPr lang="pl-PL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i="1" dirty="0">
                <a:solidFill>
                  <a:schemeClr val="accent2">
                    <a:lumMod val="50000"/>
                  </a:schemeClr>
                </a:solidFill>
              </a:rPr>
              <a:t>A za oknem godzina dwudziesta druga czterdzieści </a:t>
            </a:r>
            <a:br>
              <a:rPr lang="pl-PL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i="1" dirty="0">
                <a:solidFill>
                  <a:schemeClr val="accent2">
                    <a:lumMod val="50000"/>
                  </a:schemeClr>
                </a:solidFill>
              </a:rPr>
              <a:t>I pięć stopni, </a:t>
            </a:r>
            <a:br>
              <a:rPr lang="pl-PL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i="1" dirty="0">
                <a:solidFill>
                  <a:schemeClr val="accent2">
                    <a:lumMod val="50000"/>
                  </a:schemeClr>
                </a:solidFill>
              </a:rPr>
              <a:t>A moje słońce śpi teraz spokojnie </a:t>
            </a:r>
            <a:br>
              <a:rPr lang="pl-PL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i="1" dirty="0">
                <a:solidFill>
                  <a:schemeClr val="accent2">
                    <a:lumMod val="50000"/>
                  </a:schemeClr>
                </a:solidFill>
              </a:rPr>
              <a:t>Jakieś pięć kilometrów stąd.</a:t>
            </a:r>
            <a:r>
              <a:rPr lang="pl-PL" dirty="0"/>
              <a:t> 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4" grpId="1" build="p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4305332" y="-1590743"/>
            <a:ext cx="785818" cy="5253141"/>
          </a:xfrm>
        </p:spPr>
        <p:txBody>
          <a:bodyPr>
            <a:normAutofit/>
          </a:bodyPr>
          <a:lstStyle/>
          <a:p>
            <a:r>
              <a:rPr lang="pl-PL" sz="2800" dirty="0" smtClean="0"/>
              <a:t>Irena Zajączkiewicz- Dudek</a:t>
            </a:r>
            <a:endParaRPr lang="pl-PL" sz="280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714348" y="1214422"/>
            <a:ext cx="7858180" cy="5357850"/>
          </a:xfrm>
        </p:spPr>
        <p:txBody>
          <a:bodyPr>
            <a:normAutofit/>
          </a:bodyPr>
          <a:lstStyle/>
          <a:p>
            <a:pPr algn="just"/>
            <a:r>
              <a:rPr lang="pl-PL" sz="1800" dirty="0" smtClean="0"/>
              <a:t>    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Cenioną twórczynią kultury na terenie naszej gminy była pani Irena Zajączkiewicz- Dudek. Dotarliśmy do córki pani Zajączkiewicz, która zgodziła się odpowiedzieć na kilka naszych pytań. </a:t>
            </a:r>
          </a:p>
          <a:p>
            <a:pPr algn="just"/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     Pani Irena Zajączkiewicz- Dudek to nieżyjąca już poetka, która kiedyś zamieszkiwała Lewin Brzeski. Jej wiersze wielokrotnie zostały docenione różnorakimi nagrodami i wyróżnieniami.</a:t>
            </a:r>
          </a:p>
          <a:p>
            <a:pPr algn="just"/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     Pani Irena na bieżąco ocenia polską rzeczywistość czasów, w których tworzyła. Dlatego jej wiersze odnoszą się np. do zbrodni katyńskiej, w której zginął jej brat Zbigniew i do innych tragicznych wydarzeń, które nawiedziły polski naród. </a:t>
            </a:r>
          </a:p>
          <a:p>
            <a:pPr algn="just"/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     P. Zajączkiewicz- Dudek zaczęła pisać w czasach kiedy uczęszczała do warszawskiego gimnazjum. Twórczość Ireny Zajączkiewicz -Dudkowej była publikowana przez wydawnictwo  „Czytelnik", „Wydawnictwo Harcerskie", miesięcznik Opole, Wydawnictwo „Nowiny", w „Kalendarzu Opolskim". Nadawane również były słuchowiska mamy w radio ogólnopolskim i opolskim.</a:t>
            </a:r>
          </a:p>
          <a:p>
            <a:pPr algn="just"/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    Za wiersz pt. „Twoją to głowę do piersi przygarnia Matka Boska Katyńska” otrzymała prestiżową nagrodę, która przyniosła jej sławę w całej Polsce.</a:t>
            </a:r>
            <a:endParaRPr lang="pl-PL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4547715" y="-1333061"/>
            <a:ext cx="586803" cy="4681637"/>
          </a:xfrm>
        </p:spPr>
        <p:txBody>
          <a:bodyPr>
            <a:normAutofit/>
          </a:bodyPr>
          <a:lstStyle/>
          <a:p>
            <a:r>
              <a:rPr lang="pl-PL" sz="2800" dirty="0" smtClean="0">
                <a:latin typeface="Century Gothic" pitchFamily="34" charset="0"/>
              </a:rPr>
              <a:t>Marian Staszyński</a:t>
            </a:r>
            <a:endParaRPr lang="pl-PL" sz="2800" dirty="0">
              <a:latin typeface="Century Gothic" pitchFamily="34" charset="0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714348" y="1500174"/>
            <a:ext cx="7964895" cy="3571900"/>
          </a:xfrm>
        </p:spPr>
        <p:txBody>
          <a:bodyPr>
            <a:noAutofit/>
          </a:bodyPr>
          <a:lstStyle/>
          <a:p>
            <a:pPr algn="just"/>
            <a:r>
              <a:rPr lang="pl-PL" sz="1600" dirty="0" smtClean="0">
                <a:solidFill>
                  <a:schemeClr val="accent2">
                    <a:lumMod val="50000"/>
                  </a:schemeClr>
                </a:solidFill>
              </a:rPr>
              <a:t>    Pan Marian Staszyński, pochodzący z Lewina Brzeskiego poświęca się pracy jako reportażysta Polskiego Radia Opole. Jak sam twierdzi czuje się „RADIOWCEM”. </a:t>
            </a:r>
          </a:p>
          <a:p>
            <a:pPr algn="just"/>
            <a:r>
              <a:rPr lang="pl-PL" sz="1600" dirty="0" smtClean="0">
                <a:solidFill>
                  <a:schemeClr val="accent2">
                    <a:lumMod val="50000"/>
                  </a:schemeClr>
                </a:solidFill>
              </a:rPr>
              <a:t>   Swoją przygodę z dziennikarstwem rozpoczął od niewinnego marzenia, które dziś wspomina z uśmiechem na ustach. Kiedy uczęszczał do podstawówki zadeklarował się bowiem, że zostanie dziennikarzem sportowym. Jak się okazało marzenie się spełniło, ale nie do końca. </a:t>
            </a:r>
          </a:p>
          <a:p>
            <a:pPr algn="just"/>
            <a:r>
              <a:rPr lang="pl-PL" sz="1600" dirty="0" smtClean="0">
                <a:solidFill>
                  <a:schemeClr val="accent2">
                    <a:lumMod val="50000"/>
                  </a:schemeClr>
                </a:solidFill>
              </a:rPr>
              <a:t>    Doświadczenia jako prezenter radiowy nabywał na Uniwersytecie Śląskim w Katowicach w radiu „Egida”. </a:t>
            </a:r>
          </a:p>
          <a:p>
            <a:pPr algn="just"/>
            <a:r>
              <a:rPr lang="pl-PL" sz="1600" dirty="0" smtClean="0">
                <a:solidFill>
                  <a:schemeClr val="accent2">
                    <a:lumMod val="50000"/>
                  </a:schemeClr>
                </a:solidFill>
              </a:rPr>
              <a:t>     Pan Staszyński jest obecnie cenionym reportażystą Polskiego Radia Opole. Za jeden ze swoich reportaży otrzymał on nagrodę Stowarzyszenia Publicznego Radia w Krakowie, z której jest bardzo dumny. Jednak jak sam twierdzi satysfakcję przynosi mu praca w radio, która jest niezwykle trudna i wymagająca. W swojej pracy lubi to, że jest w ciągłym kontakcie z ludźmi. </a:t>
            </a:r>
            <a:endParaRPr lang="pl-PL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2786050" y="4929198"/>
            <a:ext cx="4071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>
                <a:solidFill>
                  <a:schemeClr val="accent2">
                    <a:lumMod val="50000"/>
                  </a:schemeClr>
                </a:solidFill>
              </a:rPr>
              <a:t>A oto fragment reportażu pana Mariana Staszyńskiego pt. „Świat Pana Janka”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pl-PL" dirty="0" smtClean="0">
                <a:solidFill>
                  <a:schemeClr val="accent2">
                    <a:lumMod val="50000"/>
                  </a:schemeClr>
                </a:solidFill>
              </a:rPr>
              <a:t>nadanego w Polskim Radiu Opole.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playlist.m3u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214282" y="642939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">
                                      <p:cBhvr>
                                        <p:cTn id="29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3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  <p:bldP spid="4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4261963" y="-1333061"/>
            <a:ext cx="586803" cy="4681637"/>
          </a:xfrm>
        </p:spPr>
        <p:txBody>
          <a:bodyPr>
            <a:normAutofit/>
          </a:bodyPr>
          <a:lstStyle/>
          <a:p>
            <a:r>
              <a:rPr lang="pl-PL" sz="2800" dirty="0" smtClean="0"/>
              <a:t>Zacharewicz</a:t>
            </a:r>
            <a:endParaRPr lang="pl-PL" sz="2800" dirty="0"/>
          </a:p>
        </p:txBody>
      </p:sp>
      <p:pic>
        <p:nvPicPr>
          <p:cNvPr id="5" name="Symbol zastępczy obrazu 4" descr="5472232202798149971.jpe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3583" b="13583"/>
          <a:stretch>
            <a:fillRect/>
          </a:stretch>
        </p:blipFill>
        <p:spPr>
          <a:xfrm>
            <a:off x="571472" y="1714488"/>
            <a:ext cx="3714776" cy="3612749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643438" y="1428736"/>
            <a:ext cx="4035805" cy="507209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l-PL" sz="1700" dirty="0" smtClean="0">
                <a:solidFill>
                  <a:schemeClr val="accent2">
                    <a:lumMod val="50000"/>
                  </a:schemeClr>
                </a:solidFill>
              </a:rPr>
              <a:t>Pracownik Regionalnej Rozgłośni Polskiego Radia w Opolu. Na antenie prowadzi m.in. cykliczne autorskie audycje literackie (Krótki program o poezji).</a:t>
            </a:r>
          </a:p>
          <a:p>
            <a:pPr algn="just"/>
            <a:r>
              <a:rPr lang="pl-PL" sz="1700" dirty="0" smtClean="0">
                <a:solidFill>
                  <a:schemeClr val="accent2">
                    <a:lumMod val="50000"/>
                  </a:schemeClr>
                </a:solidFill>
              </a:rPr>
              <a:t>Publikował do tej pory w antologiach i almanachach poetyckich (jest współautorem Almanachu Stowarzyszenia Żywych Poetów) oraz prasie literackiej m.in. bydgoski miesięcznik literacki Akant.</a:t>
            </a:r>
          </a:p>
          <a:p>
            <a:pPr algn="just"/>
            <a:r>
              <a:rPr lang="pl-PL" sz="1700" dirty="0" smtClean="0">
                <a:solidFill>
                  <a:schemeClr val="accent2">
                    <a:lumMod val="50000"/>
                  </a:schemeClr>
                </a:solidFill>
              </a:rPr>
              <a:t>W tym roku w Instytucie Sztuki Uniwersytetu Opolskiego powstała książka artystyczna Dom ogrodnika oparta w całości o jego teksty. Część wierszy doczekało się także tłumaczenia na język niemiecki podczas warsztatów literackich w </a:t>
            </a:r>
            <a:r>
              <a:rPr lang="pl-PL" sz="1700" dirty="0" err="1" smtClean="0">
                <a:solidFill>
                  <a:schemeClr val="accent2">
                    <a:lumMod val="50000"/>
                  </a:schemeClr>
                </a:solidFill>
              </a:rPr>
              <a:t>Eckenforde</a:t>
            </a:r>
            <a:r>
              <a:rPr lang="pl-PL" sz="1700" dirty="0" smtClean="0">
                <a:solidFill>
                  <a:schemeClr val="accent2">
                    <a:lumMod val="50000"/>
                  </a:schemeClr>
                </a:solidFill>
              </a:rPr>
              <a:t> i Berlinie. Teksty te były już publikowane w 6 numerze Polsko Niemieckiego Towarzystwa Literackiego WIR, a w przygotowaniu są następne publikacje w tej samej serii. Laureat ogólnopolskich konkursów literackich m.in. Autoportret Jesienny - Krotoszyn, Kosmiczny Koperek - Nowa Ruda, Laur Stowarzyszenia Żywych Poetów - Brzeg. Ze Stowarzyszeniem Żywych Poetów związany od 1991 roku.</a:t>
            </a:r>
          </a:p>
          <a:p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eci i dziennikarze">
  <a:themeElements>
    <a:clrScheme name="Wielkomiejski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Wielkomiejski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Poeci i dziennikarze</Template>
  <TotalTime>6</TotalTime>
  <Words>731</Words>
  <Application>Microsoft Office PowerPoint</Application>
  <PresentationFormat>Pokaz na ekranie (4:3)</PresentationFormat>
  <Paragraphs>58</Paragraphs>
  <Slides>8</Slides>
  <Notes>0</Notes>
  <HiddenSlides>0</HiddenSlides>
  <MMClips>1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Poeci i dziennikarze</vt:lpstr>
      <vt:lpstr>Poeci i dziennikarze</vt:lpstr>
      <vt:lpstr>Slajd 2</vt:lpstr>
      <vt:lpstr>Pani Ewa Skarbek z Różyny</vt:lpstr>
      <vt:lpstr>Justyna Ziobrowska</vt:lpstr>
      <vt:lpstr>Agnieszka Kaczan</vt:lpstr>
      <vt:lpstr>Irena Zajączkiewicz- Dudek</vt:lpstr>
      <vt:lpstr>Marian Staszyński</vt:lpstr>
      <vt:lpstr>Zacharewicz</vt:lpstr>
    </vt:vector>
  </TitlesOfParts>
  <Company>DOM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Poeci i dziennikarze</dc:title>
  <dc:creator>Marczewski</dc:creator>
  <cp:lastModifiedBy>Marczewski</cp:lastModifiedBy>
  <cp:revision>1</cp:revision>
  <dcterms:created xsi:type="dcterms:W3CDTF">2010-05-17T13:39:34Z</dcterms:created>
  <dcterms:modified xsi:type="dcterms:W3CDTF">2010-05-17T13:45:36Z</dcterms:modified>
</cp:coreProperties>
</file>